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61" r:id="rId10"/>
    <p:sldId id="262" r:id="rId11"/>
    <p:sldId id="265" r:id="rId12"/>
    <p:sldId id="264" r:id="rId13"/>
    <p:sldId id="266" r:id="rId14"/>
    <p:sldId id="268" r:id="rId15"/>
    <p:sldId id="267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End-to-end weakly-supervised semantic alignment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B4044F-4BCF-48F8-82A8-4965D860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75" y="1347537"/>
            <a:ext cx="4065548" cy="31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기하학전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A2EB27-4282-4E36-9C1D-A486CCAC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99" y="1724441"/>
            <a:ext cx="1808748" cy="2466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808F08-2B8F-4492-9202-C55C4A64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78" y="1395663"/>
            <a:ext cx="9379801" cy="5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7D41F0-CEE0-43F1-A895-18BFCB1F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1395664"/>
            <a:ext cx="9585158" cy="54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7CD4D-9C2A-4E13-9123-6074C013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78464"/>
            <a:ext cx="11734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995040-B6B8-406E-944F-85F7E18C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Laplacian operator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EF9EA4-17DF-4748-932F-FD9A9D77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68"/>
          <a:stretch/>
        </p:blipFill>
        <p:spPr bwMode="auto">
          <a:xfrm>
            <a:off x="204535" y="4752959"/>
            <a:ext cx="5891465" cy="15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9C9E69D-F756-4CED-AC86-D02E498A5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32"/>
          <a:stretch/>
        </p:blipFill>
        <p:spPr bwMode="auto">
          <a:xfrm>
            <a:off x="6047870" y="4752959"/>
            <a:ext cx="5891465" cy="16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1C1B31-47DE-4DB9-AAA4-C1038386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37779"/>
            <a:ext cx="325800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7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352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NimbusRomNo9L-Regu</vt:lpstr>
      <vt:lpstr>맑은 고딕</vt:lpstr>
      <vt:lpstr>맑은 고딕 (본문)</vt:lpstr>
      <vt:lpstr>Arial</vt:lpstr>
      <vt:lpstr>Office 테마</vt:lpstr>
      <vt:lpstr>End-to-end weakly-supervised semantic alignment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2-1. 용어 설명</vt:lpstr>
      <vt:lpstr>2-1. 용어 설명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47</cp:revision>
  <dcterms:created xsi:type="dcterms:W3CDTF">2023-09-03T23:41:12Z</dcterms:created>
  <dcterms:modified xsi:type="dcterms:W3CDTF">2023-09-07T07:10:54Z</dcterms:modified>
</cp:coreProperties>
</file>